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4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75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81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7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7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81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4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0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23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9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07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72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EA58-EFFF-4C4A-A604-1CB3110D8074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9D1D-38F5-41B0-99F5-FD8ECFB52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75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C:\Users\LENOVO\Desktop\WhatsApp Image 2021-01-28 at 11.10.36 (4)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06" t="16508" r="19401" b="9565"/>
          <a:stretch/>
        </p:blipFill>
        <p:spPr bwMode="auto">
          <a:xfrm rot="16200000">
            <a:off x="3352257" y="-1350837"/>
            <a:ext cx="5492406" cy="95422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964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6 (3)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4" t="20541" r="24359" b="39729"/>
          <a:stretch/>
        </p:blipFill>
        <p:spPr bwMode="auto">
          <a:xfrm rot="10800000">
            <a:off x="1415845" y="796412"/>
            <a:ext cx="9350478" cy="52356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071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6 (2)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1" t="32407" r="34645" b="27649"/>
          <a:stretch/>
        </p:blipFill>
        <p:spPr bwMode="auto">
          <a:xfrm rot="10800000">
            <a:off x="1445341" y="722667"/>
            <a:ext cx="9335729" cy="54421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521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C:\Users\LENOVO\Desktop\WhatsApp Image 2021-01-28 at 11.10.36 (1)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07" t="26038" r="28477" b="18607"/>
          <a:stretch/>
        </p:blipFill>
        <p:spPr bwMode="auto">
          <a:xfrm rot="16200000">
            <a:off x="3443747" y="-1260989"/>
            <a:ext cx="5383162" cy="92914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833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6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6" t="10003" r="24883" b="27213"/>
          <a:stretch/>
        </p:blipFill>
        <p:spPr bwMode="auto">
          <a:xfrm rot="10800000">
            <a:off x="1268361" y="663673"/>
            <a:ext cx="9365226" cy="5324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467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5 (2)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6" t="9030" r="18627" b="29679"/>
          <a:stretch/>
        </p:blipFill>
        <p:spPr bwMode="auto">
          <a:xfrm rot="16200000">
            <a:off x="3325761" y="-1246241"/>
            <a:ext cx="5427407" cy="93062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10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5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3" t="23095" r="8463" b="27789"/>
          <a:stretch/>
        </p:blipFill>
        <p:spPr bwMode="auto">
          <a:xfrm rot="16200000">
            <a:off x="3288890" y="-1312607"/>
            <a:ext cx="5456904" cy="94389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52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LENOVO\Desktop\WhatsApp Image 2021-01-28 at 11.10.35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3" t="24196" r="59624" b="25783"/>
          <a:stretch/>
        </p:blipFill>
        <p:spPr bwMode="auto">
          <a:xfrm>
            <a:off x="1386348" y="722671"/>
            <a:ext cx="9129252" cy="53979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5613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9</cp:revision>
  <dcterms:created xsi:type="dcterms:W3CDTF">2021-01-28T06:09:29Z</dcterms:created>
  <dcterms:modified xsi:type="dcterms:W3CDTF">2021-02-02T03:56:47Z</dcterms:modified>
</cp:coreProperties>
</file>